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3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9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4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2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5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3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9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9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05072-C64D-4EF0-95B5-F3FA27F23D5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8ADB4-79DE-4A3F-AF28-5909BED74F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0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quete de Office | P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8" y="220532"/>
            <a:ext cx="11581019" cy="663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41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b="1" dirty="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PROCESADOR DE TEXTOS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96645" y="1779837"/>
            <a:ext cx="11198710" cy="44781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584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Un processor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texto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una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aplicación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informática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que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permite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crear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y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editar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documentos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texto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un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computador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 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trata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un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software 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múltiples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funcionalidades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para la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redacción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con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diferentes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tipografías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tamaños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letra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colores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tipos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párrafos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efectos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artísticos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y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otras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opciones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Algunas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las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funciones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un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procesador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texto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son las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siguientes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Escribir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corrido y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una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sola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vez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todo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nuestro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documento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Permiten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con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suma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rapidez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y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flexibilidad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hacer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modificaciones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al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contenido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Cambiar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un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instante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palabras o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frases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repetidas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por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sinónimos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Permiten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modificar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la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marcha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escrito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sin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desperdiciar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papel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ni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tiempo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puede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cambiar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completamente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estilo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diseño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formato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incluso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tipo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y 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tamaño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la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letra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deseada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Se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puede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verificar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la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ortográfica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documento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Analizar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el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documento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desde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distintos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ángulos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sin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necesidad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imprimirlo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Crear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Documentos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estilo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periodístico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a base de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columnas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con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gráficos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imágenes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o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fotografías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incluso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formato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cuadricular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●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Cuentan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palabras,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deshacen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imprimen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etc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LA CINTA DE OPCIONES DE WORD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066" t="33201" r="34497" b="25760"/>
          <a:stretch/>
        </p:blipFill>
        <p:spPr>
          <a:xfrm>
            <a:off x="419548" y="1384359"/>
            <a:ext cx="10122945" cy="547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59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  EL PROCESADOR DE TEXTOS </vt:lpstr>
      <vt:lpstr>LA CINTA DE OPCIONES DE WORD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2022-09-27T18:46:10Z</dcterms:created>
  <dcterms:modified xsi:type="dcterms:W3CDTF">2022-09-27T18:46:27Z</dcterms:modified>
</cp:coreProperties>
</file>